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0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2A770B-C41B-4A13-BF7A-47998F20B5A2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70DEEC-1156-4A24-8790-12D6E9F1C9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274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0DEEC-1156-4A24-8790-12D6E9F1C9C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2984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0DEEC-1156-4A24-8790-12D6E9F1C9C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4152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E9C2-3E15-4F4B-9B58-80CC718C9831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3548-7373-4F14-8D72-0F024AA4A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9051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E9C2-3E15-4F4B-9B58-80CC718C9831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3548-7373-4F14-8D72-0F024AA4A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805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E9C2-3E15-4F4B-9B58-80CC718C9831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3548-7373-4F14-8D72-0F024AA4A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0990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E9C2-3E15-4F4B-9B58-80CC718C9831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3548-7373-4F14-8D72-0F024AA4A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791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E9C2-3E15-4F4B-9B58-80CC718C9831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3548-7373-4F14-8D72-0F024AA4A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463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E9C2-3E15-4F4B-9B58-80CC718C9831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3548-7373-4F14-8D72-0F024AA4A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8555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E9C2-3E15-4F4B-9B58-80CC718C9831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3548-7373-4F14-8D72-0F024AA4A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7570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E9C2-3E15-4F4B-9B58-80CC718C9831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3548-7373-4F14-8D72-0F024AA4A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2976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E9C2-3E15-4F4B-9B58-80CC718C9831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3548-7373-4F14-8D72-0F024AA4A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6442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E9C2-3E15-4F4B-9B58-80CC718C9831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3548-7373-4F14-8D72-0F024AA4A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8719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E9C2-3E15-4F4B-9B58-80CC718C9831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3548-7373-4F14-8D72-0F024AA4A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6271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EE9C2-3E15-4F4B-9B58-80CC718C9831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C3548-7373-4F14-8D72-0F024AA4A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1743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8200"/>
            <a:ext cx="12192000" cy="8534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rgbClr val="FFFFFF">
              <a:alpha val="61176"/>
            </a:srgb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9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Насекомые</a:t>
            </a:r>
            <a:endParaRPr lang="ru-RU" sz="96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290596"/>
          </a:xfrm>
          <a:solidFill>
            <a:srgbClr val="FF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Наверняка</a:t>
            </a:r>
            <a:r>
              <a:rPr lang="ru-RU" dirty="0" smtClean="0">
                <a:solidFill>
                  <a:schemeClr val="accent2"/>
                </a:solidFill>
              </a:rPr>
              <a:t>, вы были в лесу и замечали, что какого-либо зверька редко встретишь, а насекомых там полным-полно. 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Вот о них то мы сегодня и поговорим.</a:t>
            </a:r>
            <a:endParaRPr lang="ru-RU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2126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039" t="46153" r="49050" b="19667"/>
          <a:stretch/>
        </p:blipFill>
        <p:spPr>
          <a:xfrm>
            <a:off x="100070" y="1357095"/>
            <a:ext cx="6256661" cy="41608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166" t="46424" r="25670" b="25819"/>
          <a:stretch/>
        </p:blipFill>
        <p:spPr>
          <a:xfrm>
            <a:off x="6930834" y="1906168"/>
            <a:ext cx="4347583" cy="30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6885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181" t="46153" r="49193" b="19921"/>
          <a:stretch/>
        </p:blipFill>
        <p:spPr>
          <a:xfrm>
            <a:off x="512285" y="1355074"/>
            <a:ext cx="6081309" cy="405420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166" t="46424" r="25670" b="25819"/>
          <a:stretch/>
        </p:blipFill>
        <p:spPr>
          <a:xfrm>
            <a:off x="6985917" y="1850832"/>
            <a:ext cx="4347583" cy="30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3661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324" t="46406" r="49335" b="20173"/>
          <a:stretch/>
        </p:blipFill>
        <p:spPr>
          <a:xfrm>
            <a:off x="615940" y="1597446"/>
            <a:ext cx="5796464" cy="384488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166" t="46424" r="25670" b="25819"/>
          <a:stretch/>
        </p:blipFill>
        <p:spPr>
          <a:xfrm>
            <a:off x="6963884" y="1988544"/>
            <a:ext cx="4347583" cy="30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8999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324" t="46406" r="49477" b="19921"/>
          <a:stretch/>
        </p:blipFill>
        <p:spPr>
          <a:xfrm>
            <a:off x="368604" y="1366092"/>
            <a:ext cx="6101195" cy="409827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166" t="46424" r="25670" b="25819"/>
          <a:stretch/>
        </p:blipFill>
        <p:spPr>
          <a:xfrm>
            <a:off x="6952868" y="1883884"/>
            <a:ext cx="4347583" cy="30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5213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754" t="46406" r="49905" b="20173"/>
          <a:stretch/>
        </p:blipFill>
        <p:spPr>
          <a:xfrm>
            <a:off x="285685" y="1333041"/>
            <a:ext cx="6660117" cy="44177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166" t="46424" r="25670" b="25819"/>
          <a:stretch/>
        </p:blipFill>
        <p:spPr>
          <a:xfrm>
            <a:off x="7316424" y="2010578"/>
            <a:ext cx="4347583" cy="30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1082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897" t="46659" r="49905" b="19921"/>
          <a:stretch/>
        </p:blipFill>
        <p:spPr>
          <a:xfrm>
            <a:off x="203810" y="1035584"/>
            <a:ext cx="7023256" cy="468216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166" t="46424" r="25670" b="25819"/>
          <a:stretch/>
        </p:blipFill>
        <p:spPr>
          <a:xfrm>
            <a:off x="7492694" y="1845323"/>
            <a:ext cx="4347583" cy="30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3565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9107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12768"/>
            <a:ext cx="2830418" cy="1325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Проверь себя!</a:t>
            </a:r>
            <a:endParaRPr lang="ru-RU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618" t="9694" r="17719" b="6755"/>
          <a:stretch/>
        </p:blipFill>
        <p:spPr>
          <a:xfrm>
            <a:off x="2763396" y="1"/>
            <a:ext cx="9428604" cy="6858000"/>
          </a:xfrm>
        </p:spPr>
      </p:pic>
      <p:pic>
        <p:nvPicPr>
          <p:cNvPr id="2050" name="Picture 2" descr="https://avatars.mds.yandex.net/get-zen_doc/61795/pub_5c66be9b170ed700ae193add_5c66eeec55507200af856a7c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535" y="3015665"/>
            <a:ext cx="2423348" cy="292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88948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9991" y="1"/>
            <a:ext cx="9397388" cy="149629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Практическое задание. </a:t>
            </a:r>
            <a:br>
              <a:rPr lang="ru-RU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Смастери жука.</a:t>
            </a:r>
            <a:endParaRPr lang="ru-RU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3238"/>
          <a:stretch/>
        </p:blipFill>
        <p:spPr>
          <a:xfrm>
            <a:off x="1311867" y="1591294"/>
            <a:ext cx="6400800" cy="52667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0000" r="30675"/>
          <a:stretch/>
        </p:blipFill>
        <p:spPr>
          <a:xfrm>
            <a:off x="7700791" y="1520328"/>
            <a:ext cx="2996588" cy="532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3736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Домашнее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Отгадай кто на картинке, пришли ответы на почту!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Смастери жука и фотографию поделки отправь на почту!</a:t>
            </a:r>
          </a:p>
          <a:p>
            <a:endParaRPr lang="ru-RU" dirty="0">
              <a:solidFill>
                <a:schemeClr val="accent2"/>
              </a:solidFill>
            </a:endParaRPr>
          </a:p>
          <a:p>
            <a:endParaRPr lang="ru-RU" dirty="0" smtClean="0">
              <a:solidFill>
                <a:schemeClr val="accent2"/>
              </a:solidFill>
            </a:endParaRPr>
          </a:p>
          <a:p>
            <a:r>
              <a:rPr lang="en-US" dirty="0" smtClean="0">
                <a:solidFill>
                  <a:srgbClr val="00B050"/>
                </a:solidFill>
              </a:rPr>
              <a:t>tli86@mail.ru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3074" name="Picture 2" descr="https://avatars.mds.yandex.net/get-pdb/2019823/4e4404c6-1343-4128-836c-08e832870a56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0277" y="2628350"/>
            <a:ext cx="4284220" cy="4348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ww.dlf.pt/png/big/37/372487_laptop-icon-png-transpare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9103" y="4183933"/>
            <a:ext cx="2837761" cy="283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40184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69735" y="1314362"/>
            <a:ext cx="5658998" cy="1325563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Посмотри </a:t>
            </a:r>
            <a:r>
              <a:rPr lang="ru-RU" sz="4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вдеолекцию</a:t>
            </a:r>
            <a:r>
              <a:rPr lang="ru-RU" sz="4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на канале </a:t>
            </a:r>
            <a:r>
              <a:rPr lang="en-US" sz="4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CHILDRENsciense</a:t>
            </a:r>
            <a:r>
              <a:rPr lang="ru-RU" sz="4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где Роман Борисович</a:t>
            </a:r>
            <a:br>
              <a:rPr lang="ru-RU" sz="4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4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расскажет про насекомых</a:t>
            </a:r>
            <a:endParaRPr lang="ru-RU" sz="40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28" name="Picture 4" descr="https://i.pinimg.com/originals/c8/f5/7b/c8f57b3d7ed2cc3d99477f183688b2b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977144"/>
            <a:ext cx="12192000" cy="488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gifok.net/images/2016/06/27/Ladybugs_1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911" y="1182142"/>
            <a:ext cx="8020279" cy="578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92066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934" t="23936" r="21838" b="11807"/>
          <a:stretch/>
        </p:blipFill>
        <p:spPr>
          <a:xfrm>
            <a:off x="143219" y="299023"/>
            <a:ext cx="9099934" cy="6297533"/>
          </a:xfrm>
          <a:prstGeom prst="rect">
            <a:avLst/>
          </a:prstGeom>
        </p:spPr>
      </p:pic>
      <p:sp>
        <p:nvSpPr>
          <p:cNvPr id="4" name="Облако 3"/>
          <p:cNvSpPr/>
          <p:nvPr/>
        </p:nvSpPr>
        <p:spPr>
          <a:xfrm>
            <a:off x="8554140" y="-244543"/>
            <a:ext cx="4043650" cy="2324559"/>
          </a:xfrm>
          <a:prstGeom prst="cloud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6858" y="254954"/>
            <a:ext cx="2698214" cy="1325563"/>
          </a:xfrm>
        </p:spPr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Повторим</a:t>
            </a:r>
            <a:endParaRPr lang="ru-RU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2757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843" t="22971" r="22470" b="9880"/>
          <a:stretch/>
        </p:blipFill>
        <p:spPr>
          <a:xfrm>
            <a:off x="1182284" y="0"/>
            <a:ext cx="9581196" cy="700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6528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663" t="22490" r="21476" b="8755"/>
          <a:stretch/>
        </p:blipFill>
        <p:spPr>
          <a:xfrm>
            <a:off x="1020657" y="0"/>
            <a:ext cx="9401300" cy="687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9235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477" t="23614" r="22379" b="11486"/>
          <a:stretch/>
        </p:blipFill>
        <p:spPr>
          <a:xfrm>
            <a:off x="1035585" y="0"/>
            <a:ext cx="96079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5788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398" t="46424" r="24457" b="19840"/>
          <a:stretch/>
        </p:blipFill>
        <p:spPr>
          <a:xfrm>
            <a:off x="79023" y="1189822"/>
            <a:ext cx="12351676" cy="44948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18622" y="198304"/>
            <a:ext cx="5867119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accent2"/>
                </a:solidFill>
              </a:rPr>
              <a:t>Отгадай, кто на картинке?</a:t>
            </a:r>
            <a:endParaRPr lang="ru-RU" sz="4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7548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324" t="46153" r="49335" b="19161"/>
          <a:stretch/>
        </p:blipFill>
        <p:spPr>
          <a:xfrm>
            <a:off x="189940" y="782198"/>
            <a:ext cx="6497300" cy="478416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166" t="46424" r="25670" b="25819"/>
          <a:stretch/>
        </p:blipFill>
        <p:spPr>
          <a:xfrm>
            <a:off x="6963884" y="1642933"/>
            <a:ext cx="4347583" cy="30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2906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181" t="46153" r="49193" b="19920"/>
          <a:stretch/>
        </p:blipFill>
        <p:spPr>
          <a:xfrm>
            <a:off x="121183" y="1311008"/>
            <a:ext cx="6665208" cy="444347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166" t="46424" r="25670" b="25819"/>
          <a:stretch/>
        </p:blipFill>
        <p:spPr>
          <a:xfrm>
            <a:off x="7118120" y="2001398"/>
            <a:ext cx="4347583" cy="30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41770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77</Words>
  <Application>Microsoft Office PowerPoint</Application>
  <PresentationFormat>Произвольный</PresentationFormat>
  <Paragraphs>16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Насекомые</vt:lpstr>
      <vt:lpstr>Посмотри вдеолекцию на канале CHILDRENsciense, где Роман Борисович расскажет про насекомых</vt:lpstr>
      <vt:lpstr>Повторим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Проверь себя!</vt:lpstr>
      <vt:lpstr>Практическое задание.  Смастери жука.</vt:lpstr>
      <vt:lpstr>Домашнее задание: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Насекомые</dc:title>
  <dc:creator>олеся семакина</dc:creator>
  <cp:lastModifiedBy>Барсик</cp:lastModifiedBy>
  <cp:revision>11</cp:revision>
  <dcterms:created xsi:type="dcterms:W3CDTF">2020-04-16T05:53:14Z</dcterms:created>
  <dcterms:modified xsi:type="dcterms:W3CDTF">2024-01-22T06:04:13Z</dcterms:modified>
</cp:coreProperties>
</file>